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9B26C-A0F5-4127-B569-D967278E54A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C708744-6829-43A1-8015-BC9041A363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F6546AA-107B-4D74-A4FF-9E326F4A97C8}"/>
              </a:ext>
            </a:extLst>
          </p:cNvPr>
          <p:cNvSpPr>
            <a:spLocks noGrp="1"/>
          </p:cNvSpPr>
          <p:nvPr>
            <p:ph type="dt" sz="half" idx="10"/>
          </p:nvPr>
        </p:nvSpPr>
        <p:spPr/>
        <p:txBody>
          <a:bodyPr/>
          <a:lstStyle/>
          <a:p>
            <a:fld id="{07AC4481-6380-484E-AA22-B160E9D3718A}" type="datetimeFigureOut">
              <a:rPr lang="en-GB" smtClean="0"/>
              <a:t>26/11/2019</a:t>
            </a:fld>
            <a:endParaRPr lang="en-GB" dirty="0"/>
          </a:p>
        </p:txBody>
      </p:sp>
      <p:sp>
        <p:nvSpPr>
          <p:cNvPr id="5" name="Footer Placeholder 4">
            <a:extLst>
              <a:ext uri="{FF2B5EF4-FFF2-40B4-BE49-F238E27FC236}">
                <a16:creationId xmlns:a16="http://schemas.microsoft.com/office/drawing/2014/main" id="{47B863B5-F653-46D4-B157-89D959C6956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2FE2536-A49A-4F51-9393-11054C4917FA}"/>
              </a:ext>
            </a:extLst>
          </p:cNvPr>
          <p:cNvSpPr>
            <a:spLocks noGrp="1"/>
          </p:cNvSpPr>
          <p:nvPr>
            <p:ph type="sldNum" sz="quarter" idx="12"/>
          </p:nvPr>
        </p:nvSpPr>
        <p:spPr/>
        <p:txBody>
          <a:bodyPr/>
          <a:lstStyle/>
          <a:p>
            <a:fld id="{F6B9E0A4-AFFA-4F57-B006-3D9B0B903F1B}" type="slidenum">
              <a:rPr lang="en-GB" smtClean="0"/>
              <a:t>‹#›</a:t>
            </a:fld>
            <a:endParaRPr lang="en-GB" dirty="0"/>
          </a:p>
        </p:txBody>
      </p:sp>
    </p:spTree>
    <p:extLst>
      <p:ext uri="{BB962C8B-B14F-4D97-AF65-F5344CB8AC3E}">
        <p14:creationId xmlns:p14="http://schemas.microsoft.com/office/powerpoint/2010/main" val="3107206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93A89-DA59-4B9F-A3AA-AD637169E2A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E23A460-D0BB-4287-A21E-C7DA6932A8C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D6A7CF-246F-41BE-AC46-66665D72853D}"/>
              </a:ext>
            </a:extLst>
          </p:cNvPr>
          <p:cNvSpPr>
            <a:spLocks noGrp="1"/>
          </p:cNvSpPr>
          <p:nvPr>
            <p:ph type="dt" sz="half" idx="10"/>
          </p:nvPr>
        </p:nvSpPr>
        <p:spPr/>
        <p:txBody>
          <a:bodyPr/>
          <a:lstStyle/>
          <a:p>
            <a:fld id="{07AC4481-6380-484E-AA22-B160E9D3718A}" type="datetimeFigureOut">
              <a:rPr lang="en-GB" smtClean="0"/>
              <a:t>26/11/2019</a:t>
            </a:fld>
            <a:endParaRPr lang="en-GB" dirty="0"/>
          </a:p>
        </p:txBody>
      </p:sp>
      <p:sp>
        <p:nvSpPr>
          <p:cNvPr id="5" name="Footer Placeholder 4">
            <a:extLst>
              <a:ext uri="{FF2B5EF4-FFF2-40B4-BE49-F238E27FC236}">
                <a16:creationId xmlns:a16="http://schemas.microsoft.com/office/drawing/2014/main" id="{1C800868-72D0-446F-AF63-A5B0D6BCFDE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89BAD7F-29E2-4F0A-A77B-787A0BAD9086}"/>
              </a:ext>
            </a:extLst>
          </p:cNvPr>
          <p:cNvSpPr>
            <a:spLocks noGrp="1"/>
          </p:cNvSpPr>
          <p:nvPr>
            <p:ph type="sldNum" sz="quarter" idx="12"/>
          </p:nvPr>
        </p:nvSpPr>
        <p:spPr/>
        <p:txBody>
          <a:bodyPr/>
          <a:lstStyle/>
          <a:p>
            <a:fld id="{F6B9E0A4-AFFA-4F57-B006-3D9B0B903F1B}" type="slidenum">
              <a:rPr lang="en-GB" smtClean="0"/>
              <a:t>‹#›</a:t>
            </a:fld>
            <a:endParaRPr lang="en-GB" dirty="0"/>
          </a:p>
        </p:txBody>
      </p:sp>
    </p:spTree>
    <p:extLst>
      <p:ext uri="{BB962C8B-B14F-4D97-AF65-F5344CB8AC3E}">
        <p14:creationId xmlns:p14="http://schemas.microsoft.com/office/powerpoint/2010/main" val="117341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B3A481-7EDE-4E29-BDF3-F15C06EF5A3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2C548B-3375-4A3E-B1C2-34EA412E78E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7ED3E1-84AF-45BF-AD4A-0EACE79A99F2}"/>
              </a:ext>
            </a:extLst>
          </p:cNvPr>
          <p:cNvSpPr>
            <a:spLocks noGrp="1"/>
          </p:cNvSpPr>
          <p:nvPr>
            <p:ph type="dt" sz="half" idx="10"/>
          </p:nvPr>
        </p:nvSpPr>
        <p:spPr/>
        <p:txBody>
          <a:bodyPr/>
          <a:lstStyle/>
          <a:p>
            <a:fld id="{07AC4481-6380-484E-AA22-B160E9D3718A}" type="datetimeFigureOut">
              <a:rPr lang="en-GB" smtClean="0"/>
              <a:t>26/11/2019</a:t>
            </a:fld>
            <a:endParaRPr lang="en-GB" dirty="0"/>
          </a:p>
        </p:txBody>
      </p:sp>
      <p:sp>
        <p:nvSpPr>
          <p:cNvPr id="5" name="Footer Placeholder 4">
            <a:extLst>
              <a:ext uri="{FF2B5EF4-FFF2-40B4-BE49-F238E27FC236}">
                <a16:creationId xmlns:a16="http://schemas.microsoft.com/office/drawing/2014/main" id="{8969F13B-2807-478E-B05B-A654C403F6B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0FBDECD-5861-4875-B565-BB4DAD8FE6E2}"/>
              </a:ext>
            </a:extLst>
          </p:cNvPr>
          <p:cNvSpPr>
            <a:spLocks noGrp="1"/>
          </p:cNvSpPr>
          <p:nvPr>
            <p:ph type="sldNum" sz="quarter" idx="12"/>
          </p:nvPr>
        </p:nvSpPr>
        <p:spPr/>
        <p:txBody>
          <a:bodyPr/>
          <a:lstStyle/>
          <a:p>
            <a:fld id="{F6B9E0A4-AFFA-4F57-B006-3D9B0B903F1B}" type="slidenum">
              <a:rPr lang="en-GB" smtClean="0"/>
              <a:t>‹#›</a:t>
            </a:fld>
            <a:endParaRPr lang="en-GB" dirty="0"/>
          </a:p>
        </p:txBody>
      </p:sp>
    </p:spTree>
    <p:extLst>
      <p:ext uri="{BB962C8B-B14F-4D97-AF65-F5344CB8AC3E}">
        <p14:creationId xmlns:p14="http://schemas.microsoft.com/office/powerpoint/2010/main" val="1720745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790C3-0A18-4FF1-B32C-58EDB093F5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801F7C3-9E80-4929-A2CF-5EC71BEECF7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7B1910-6078-4E69-A515-7A31D72C9BE8}"/>
              </a:ext>
            </a:extLst>
          </p:cNvPr>
          <p:cNvSpPr>
            <a:spLocks noGrp="1"/>
          </p:cNvSpPr>
          <p:nvPr>
            <p:ph type="dt" sz="half" idx="10"/>
          </p:nvPr>
        </p:nvSpPr>
        <p:spPr/>
        <p:txBody>
          <a:bodyPr/>
          <a:lstStyle/>
          <a:p>
            <a:fld id="{07AC4481-6380-484E-AA22-B160E9D3718A}" type="datetimeFigureOut">
              <a:rPr lang="en-GB" smtClean="0"/>
              <a:t>26/11/2019</a:t>
            </a:fld>
            <a:endParaRPr lang="en-GB" dirty="0"/>
          </a:p>
        </p:txBody>
      </p:sp>
      <p:sp>
        <p:nvSpPr>
          <p:cNvPr id="5" name="Footer Placeholder 4">
            <a:extLst>
              <a:ext uri="{FF2B5EF4-FFF2-40B4-BE49-F238E27FC236}">
                <a16:creationId xmlns:a16="http://schemas.microsoft.com/office/drawing/2014/main" id="{C584C017-B5AA-4ABF-8942-45347E3877B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69712EF-2FFF-423B-8FFA-5B513C7F263A}"/>
              </a:ext>
            </a:extLst>
          </p:cNvPr>
          <p:cNvSpPr>
            <a:spLocks noGrp="1"/>
          </p:cNvSpPr>
          <p:nvPr>
            <p:ph type="sldNum" sz="quarter" idx="12"/>
          </p:nvPr>
        </p:nvSpPr>
        <p:spPr/>
        <p:txBody>
          <a:bodyPr/>
          <a:lstStyle/>
          <a:p>
            <a:fld id="{F6B9E0A4-AFFA-4F57-B006-3D9B0B903F1B}" type="slidenum">
              <a:rPr lang="en-GB" smtClean="0"/>
              <a:t>‹#›</a:t>
            </a:fld>
            <a:endParaRPr lang="en-GB" dirty="0"/>
          </a:p>
        </p:txBody>
      </p:sp>
    </p:spTree>
    <p:extLst>
      <p:ext uri="{BB962C8B-B14F-4D97-AF65-F5344CB8AC3E}">
        <p14:creationId xmlns:p14="http://schemas.microsoft.com/office/powerpoint/2010/main" val="4006684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1625A-A055-449E-BA6A-69800AF9C9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F138A07-BED6-40D3-9F81-D9EE7230BE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AA7AEF1-14A5-4ED5-BE6C-18D9C32096E4}"/>
              </a:ext>
            </a:extLst>
          </p:cNvPr>
          <p:cNvSpPr>
            <a:spLocks noGrp="1"/>
          </p:cNvSpPr>
          <p:nvPr>
            <p:ph type="dt" sz="half" idx="10"/>
          </p:nvPr>
        </p:nvSpPr>
        <p:spPr/>
        <p:txBody>
          <a:bodyPr/>
          <a:lstStyle/>
          <a:p>
            <a:fld id="{07AC4481-6380-484E-AA22-B160E9D3718A}" type="datetimeFigureOut">
              <a:rPr lang="en-GB" smtClean="0"/>
              <a:t>26/11/2019</a:t>
            </a:fld>
            <a:endParaRPr lang="en-GB" dirty="0"/>
          </a:p>
        </p:txBody>
      </p:sp>
      <p:sp>
        <p:nvSpPr>
          <p:cNvPr id="5" name="Footer Placeholder 4">
            <a:extLst>
              <a:ext uri="{FF2B5EF4-FFF2-40B4-BE49-F238E27FC236}">
                <a16:creationId xmlns:a16="http://schemas.microsoft.com/office/drawing/2014/main" id="{329E0755-6428-4A1D-B2C1-7D1B1DF6D8F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F8B7287-956F-4953-893B-C7E79994135B}"/>
              </a:ext>
            </a:extLst>
          </p:cNvPr>
          <p:cNvSpPr>
            <a:spLocks noGrp="1"/>
          </p:cNvSpPr>
          <p:nvPr>
            <p:ph type="sldNum" sz="quarter" idx="12"/>
          </p:nvPr>
        </p:nvSpPr>
        <p:spPr/>
        <p:txBody>
          <a:bodyPr/>
          <a:lstStyle/>
          <a:p>
            <a:fld id="{F6B9E0A4-AFFA-4F57-B006-3D9B0B903F1B}" type="slidenum">
              <a:rPr lang="en-GB" smtClean="0"/>
              <a:t>‹#›</a:t>
            </a:fld>
            <a:endParaRPr lang="en-GB" dirty="0"/>
          </a:p>
        </p:txBody>
      </p:sp>
    </p:spTree>
    <p:extLst>
      <p:ext uri="{BB962C8B-B14F-4D97-AF65-F5344CB8AC3E}">
        <p14:creationId xmlns:p14="http://schemas.microsoft.com/office/powerpoint/2010/main" val="1494464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87BBA-F102-41E8-9650-62A604378F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3059B4-8443-4153-99BB-4E3EE47A2E1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5845E9B-DC76-4F46-BFC6-64C9EDC8773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094F82D-73C5-4004-A65D-B9E8D359D1B2}"/>
              </a:ext>
            </a:extLst>
          </p:cNvPr>
          <p:cNvSpPr>
            <a:spLocks noGrp="1"/>
          </p:cNvSpPr>
          <p:nvPr>
            <p:ph type="dt" sz="half" idx="10"/>
          </p:nvPr>
        </p:nvSpPr>
        <p:spPr/>
        <p:txBody>
          <a:bodyPr/>
          <a:lstStyle/>
          <a:p>
            <a:fld id="{07AC4481-6380-484E-AA22-B160E9D3718A}" type="datetimeFigureOut">
              <a:rPr lang="en-GB" smtClean="0"/>
              <a:t>26/11/2019</a:t>
            </a:fld>
            <a:endParaRPr lang="en-GB" dirty="0"/>
          </a:p>
        </p:txBody>
      </p:sp>
      <p:sp>
        <p:nvSpPr>
          <p:cNvPr id="6" name="Footer Placeholder 5">
            <a:extLst>
              <a:ext uri="{FF2B5EF4-FFF2-40B4-BE49-F238E27FC236}">
                <a16:creationId xmlns:a16="http://schemas.microsoft.com/office/drawing/2014/main" id="{595770D3-F5EB-4822-BBF0-A9BB232089F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E7A3BCE-81AA-410D-89E5-A350AB0282E9}"/>
              </a:ext>
            </a:extLst>
          </p:cNvPr>
          <p:cNvSpPr>
            <a:spLocks noGrp="1"/>
          </p:cNvSpPr>
          <p:nvPr>
            <p:ph type="sldNum" sz="quarter" idx="12"/>
          </p:nvPr>
        </p:nvSpPr>
        <p:spPr/>
        <p:txBody>
          <a:bodyPr/>
          <a:lstStyle/>
          <a:p>
            <a:fld id="{F6B9E0A4-AFFA-4F57-B006-3D9B0B903F1B}" type="slidenum">
              <a:rPr lang="en-GB" smtClean="0"/>
              <a:t>‹#›</a:t>
            </a:fld>
            <a:endParaRPr lang="en-GB" dirty="0"/>
          </a:p>
        </p:txBody>
      </p:sp>
    </p:spTree>
    <p:extLst>
      <p:ext uri="{BB962C8B-B14F-4D97-AF65-F5344CB8AC3E}">
        <p14:creationId xmlns:p14="http://schemas.microsoft.com/office/powerpoint/2010/main" val="3498678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F66BD-0B52-4E4F-A4B6-D53DD79AFF6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4A03C8D-F13B-46F2-9D70-9C3E1FF3B9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BBF714D-5A50-4701-AD51-18D3233B38F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252F6E9-894C-4371-8DBC-8D14B58727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28EF6A4-CD0D-4030-818E-70A53667C84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014F7FF-0B08-4C12-9C4D-2848A924FB0C}"/>
              </a:ext>
            </a:extLst>
          </p:cNvPr>
          <p:cNvSpPr>
            <a:spLocks noGrp="1"/>
          </p:cNvSpPr>
          <p:nvPr>
            <p:ph type="dt" sz="half" idx="10"/>
          </p:nvPr>
        </p:nvSpPr>
        <p:spPr/>
        <p:txBody>
          <a:bodyPr/>
          <a:lstStyle/>
          <a:p>
            <a:fld id="{07AC4481-6380-484E-AA22-B160E9D3718A}" type="datetimeFigureOut">
              <a:rPr lang="en-GB" smtClean="0"/>
              <a:t>26/11/2019</a:t>
            </a:fld>
            <a:endParaRPr lang="en-GB" dirty="0"/>
          </a:p>
        </p:txBody>
      </p:sp>
      <p:sp>
        <p:nvSpPr>
          <p:cNvPr id="8" name="Footer Placeholder 7">
            <a:extLst>
              <a:ext uri="{FF2B5EF4-FFF2-40B4-BE49-F238E27FC236}">
                <a16:creationId xmlns:a16="http://schemas.microsoft.com/office/drawing/2014/main" id="{525F56C9-6461-4881-96CD-D2C2EDE57086}"/>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1CC54E1F-DF25-48B1-BD74-E9E52EC0861C}"/>
              </a:ext>
            </a:extLst>
          </p:cNvPr>
          <p:cNvSpPr>
            <a:spLocks noGrp="1"/>
          </p:cNvSpPr>
          <p:nvPr>
            <p:ph type="sldNum" sz="quarter" idx="12"/>
          </p:nvPr>
        </p:nvSpPr>
        <p:spPr/>
        <p:txBody>
          <a:bodyPr/>
          <a:lstStyle/>
          <a:p>
            <a:fld id="{F6B9E0A4-AFFA-4F57-B006-3D9B0B903F1B}" type="slidenum">
              <a:rPr lang="en-GB" smtClean="0"/>
              <a:t>‹#›</a:t>
            </a:fld>
            <a:endParaRPr lang="en-GB" dirty="0"/>
          </a:p>
        </p:txBody>
      </p:sp>
    </p:spTree>
    <p:extLst>
      <p:ext uri="{BB962C8B-B14F-4D97-AF65-F5344CB8AC3E}">
        <p14:creationId xmlns:p14="http://schemas.microsoft.com/office/powerpoint/2010/main" val="2260976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5B209-E5BD-4221-894B-CAE57B5AEC4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7C7D0DC-9DCA-49AF-A915-C2EE6D6EF3F1}"/>
              </a:ext>
            </a:extLst>
          </p:cNvPr>
          <p:cNvSpPr>
            <a:spLocks noGrp="1"/>
          </p:cNvSpPr>
          <p:nvPr>
            <p:ph type="dt" sz="half" idx="10"/>
          </p:nvPr>
        </p:nvSpPr>
        <p:spPr/>
        <p:txBody>
          <a:bodyPr/>
          <a:lstStyle/>
          <a:p>
            <a:fld id="{07AC4481-6380-484E-AA22-B160E9D3718A}" type="datetimeFigureOut">
              <a:rPr lang="en-GB" smtClean="0"/>
              <a:t>26/11/2019</a:t>
            </a:fld>
            <a:endParaRPr lang="en-GB" dirty="0"/>
          </a:p>
        </p:txBody>
      </p:sp>
      <p:sp>
        <p:nvSpPr>
          <p:cNvPr id="4" name="Footer Placeholder 3">
            <a:extLst>
              <a:ext uri="{FF2B5EF4-FFF2-40B4-BE49-F238E27FC236}">
                <a16:creationId xmlns:a16="http://schemas.microsoft.com/office/drawing/2014/main" id="{2039FA64-9E26-4018-B31F-CE6AF94294C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D07B8B5-8FD7-485F-B3AE-4FEE6B1B3052}"/>
              </a:ext>
            </a:extLst>
          </p:cNvPr>
          <p:cNvSpPr>
            <a:spLocks noGrp="1"/>
          </p:cNvSpPr>
          <p:nvPr>
            <p:ph type="sldNum" sz="quarter" idx="12"/>
          </p:nvPr>
        </p:nvSpPr>
        <p:spPr/>
        <p:txBody>
          <a:bodyPr/>
          <a:lstStyle/>
          <a:p>
            <a:fld id="{F6B9E0A4-AFFA-4F57-B006-3D9B0B903F1B}" type="slidenum">
              <a:rPr lang="en-GB" smtClean="0"/>
              <a:t>‹#›</a:t>
            </a:fld>
            <a:endParaRPr lang="en-GB" dirty="0"/>
          </a:p>
        </p:txBody>
      </p:sp>
    </p:spTree>
    <p:extLst>
      <p:ext uri="{BB962C8B-B14F-4D97-AF65-F5344CB8AC3E}">
        <p14:creationId xmlns:p14="http://schemas.microsoft.com/office/powerpoint/2010/main" val="3306699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683E1D-AB02-4FA0-9D73-533C8C1505EA}"/>
              </a:ext>
            </a:extLst>
          </p:cNvPr>
          <p:cNvSpPr>
            <a:spLocks noGrp="1"/>
          </p:cNvSpPr>
          <p:nvPr>
            <p:ph type="dt" sz="half" idx="10"/>
          </p:nvPr>
        </p:nvSpPr>
        <p:spPr/>
        <p:txBody>
          <a:bodyPr/>
          <a:lstStyle/>
          <a:p>
            <a:fld id="{07AC4481-6380-484E-AA22-B160E9D3718A}" type="datetimeFigureOut">
              <a:rPr lang="en-GB" smtClean="0"/>
              <a:t>26/11/2019</a:t>
            </a:fld>
            <a:endParaRPr lang="en-GB" dirty="0"/>
          </a:p>
        </p:txBody>
      </p:sp>
      <p:sp>
        <p:nvSpPr>
          <p:cNvPr id="3" name="Footer Placeholder 2">
            <a:extLst>
              <a:ext uri="{FF2B5EF4-FFF2-40B4-BE49-F238E27FC236}">
                <a16:creationId xmlns:a16="http://schemas.microsoft.com/office/drawing/2014/main" id="{CC42B49F-4F87-4938-AD48-A1A73179B6AD}"/>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A171F205-6370-4C8E-BAE7-90CC50FE159E}"/>
              </a:ext>
            </a:extLst>
          </p:cNvPr>
          <p:cNvSpPr>
            <a:spLocks noGrp="1"/>
          </p:cNvSpPr>
          <p:nvPr>
            <p:ph type="sldNum" sz="quarter" idx="12"/>
          </p:nvPr>
        </p:nvSpPr>
        <p:spPr/>
        <p:txBody>
          <a:bodyPr/>
          <a:lstStyle/>
          <a:p>
            <a:fld id="{F6B9E0A4-AFFA-4F57-B006-3D9B0B903F1B}" type="slidenum">
              <a:rPr lang="en-GB" smtClean="0"/>
              <a:t>‹#›</a:t>
            </a:fld>
            <a:endParaRPr lang="en-GB" dirty="0"/>
          </a:p>
        </p:txBody>
      </p:sp>
    </p:spTree>
    <p:extLst>
      <p:ext uri="{BB962C8B-B14F-4D97-AF65-F5344CB8AC3E}">
        <p14:creationId xmlns:p14="http://schemas.microsoft.com/office/powerpoint/2010/main" val="1034296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EA3DC-1A01-4505-9F9A-1924E0FA07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5063B58-4C40-49CC-92DE-D3D680C291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355D5C0-B1EA-4684-9005-0208F31157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0302027-A7A1-4131-A2EB-F19F79BF33CA}"/>
              </a:ext>
            </a:extLst>
          </p:cNvPr>
          <p:cNvSpPr>
            <a:spLocks noGrp="1"/>
          </p:cNvSpPr>
          <p:nvPr>
            <p:ph type="dt" sz="half" idx="10"/>
          </p:nvPr>
        </p:nvSpPr>
        <p:spPr/>
        <p:txBody>
          <a:bodyPr/>
          <a:lstStyle/>
          <a:p>
            <a:fld id="{07AC4481-6380-484E-AA22-B160E9D3718A}" type="datetimeFigureOut">
              <a:rPr lang="en-GB" smtClean="0"/>
              <a:t>26/11/2019</a:t>
            </a:fld>
            <a:endParaRPr lang="en-GB" dirty="0"/>
          </a:p>
        </p:txBody>
      </p:sp>
      <p:sp>
        <p:nvSpPr>
          <p:cNvPr id="6" name="Footer Placeholder 5">
            <a:extLst>
              <a:ext uri="{FF2B5EF4-FFF2-40B4-BE49-F238E27FC236}">
                <a16:creationId xmlns:a16="http://schemas.microsoft.com/office/drawing/2014/main" id="{BC1705CD-7D2D-4597-B60A-00C350D8A93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95C2FCD2-3115-40FC-9C71-B60480C4846B}"/>
              </a:ext>
            </a:extLst>
          </p:cNvPr>
          <p:cNvSpPr>
            <a:spLocks noGrp="1"/>
          </p:cNvSpPr>
          <p:nvPr>
            <p:ph type="sldNum" sz="quarter" idx="12"/>
          </p:nvPr>
        </p:nvSpPr>
        <p:spPr/>
        <p:txBody>
          <a:bodyPr/>
          <a:lstStyle/>
          <a:p>
            <a:fld id="{F6B9E0A4-AFFA-4F57-B006-3D9B0B903F1B}" type="slidenum">
              <a:rPr lang="en-GB" smtClean="0"/>
              <a:t>‹#›</a:t>
            </a:fld>
            <a:endParaRPr lang="en-GB" dirty="0"/>
          </a:p>
        </p:txBody>
      </p:sp>
    </p:spTree>
    <p:extLst>
      <p:ext uri="{BB962C8B-B14F-4D97-AF65-F5344CB8AC3E}">
        <p14:creationId xmlns:p14="http://schemas.microsoft.com/office/powerpoint/2010/main" val="96546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544F1-E5D4-43B3-840D-CC333C942E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40D72AB-A46C-4F7D-A7F8-E69EDA391B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DE920C5B-FB33-408F-AE39-B97DE763E0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749180-B5B8-424F-894A-073690CCA376}"/>
              </a:ext>
            </a:extLst>
          </p:cNvPr>
          <p:cNvSpPr>
            <a:spLocks noGrp="1"/>
          </p:cNvSpPr>
          <p:nvPr>
            <p:ph type="dt" sz="half" idx="10"/>
          </p:nvPr>
        </p:nvSpPr>
        <p:spPr/>
        <p:txBody>
          <a:bodyPr/>
          <a:lstStyle/>
          <a:p>
            <a:fld id="{07AC4481-6380-484E-AA22-B160E9D3718A}" type="datetimeFigureOut">
              <a:rPr lang="en-GB" smtClean="0"/>
              <a:t>26/11/2019</a:t>
            </a:fld>
            <a:endParaRPr lang="en-GB" dirty="0"/>
          </a:p>
        </p:txBody>
      </p:sp>
      <p:sp>
        <p:nvSpPr>
          <p:cNvPr id="6" name="Footer Placeholder 5">
            <a:extLst>
              <a:ext uri="{FF2B5EF4-FFF2-40B4-BE49-F238E27FC236}">
                <a16:creationId xmlns:a16="http://schemas.microsoft.com/office/drawing/2014/main" id="{1D332071-09C6-4977-B3DD-648B40FAE8EA}"/>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DA9270E-5166-4B92-B6AF-344F598ECB82}"/>
              </a:ext>
            </a:extLst>
          </p:cNvPr>
          <p:cNvSpPr>
            <a:spLocks noGrp="1"/>
          </p:cNvSpPr>
          <p:nvPr>
            <p:ph type="sldNum" sz="quarter" idx="12"/>
          </p:nvPr>
        </p:nvSpPr>
        <p:spPr/>
        <p:txBody>
          <a:bodyPr/>
          <a:lstStyle/>
          <a:p>
            <a:fld id="{F6B9E0A4-AFFA-4F57-B006-3D9B0B903F1B}" type="slidenum">
              <a:rPr lang="en-GB" smtClean="0"/>
              <a:t>‹#›</a:t>
            </a:fld>
            <a:endParaRPr lang="en-GB" dirty="0"/>
          </a:p>
        </p:txBody>
      </p:sp>
    </p:spTree>
    <p:extLst>
      <p:ext uri="{BB962C8B-B14F-4D97-AF65-F5344CB8AC3E}">
        <p14:creationId xmlns:p14="http://schemas.microsoft.com/office/powerpoint/2010/main" val="815484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3DC124-585D-4982-B4C1-D69A9CEC1E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AFB0EBF-7559-43CA-A985-0D4A8E3739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2F0E46-BD6D-4DAB-9047-CBBF6D825A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C4481-6380-484E-AA22-B160E9D3718A}" type="datetimeFigureOut">
              <a:rPr lang="en-GB" smtClean="0"/>
              <a:t>26/11/2019</a:t>
            </a:fld>
            <a:endParaRPr lang="en-GB" dirty="0"/>
          </a:p>
        </p:txBody>
      </p:sp>
      <p:sp>
        <p:nvSpPr>
          <p:cNvPr id="5" name="Footer Placeholder 4">
            <a:extLst>
              <a:ext uri="{FF2B5EF4-FFF2-40B4-BE49-F238E27FC236}">
                <a16:creationId xmlns:a16="http://schemas.microsoft.com/office/drawing/2014/main" id="{7BF5F3FF-F8A8-497E-8C37-BF10E1941B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EBA5F043-9B54-47AC-BEA4-9B27476517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B9E0A4-AFFA-4F57-B006-3D9B0B903F1B}" type="slidenum">
              <a:rPr lang="en-GB" smtClean="0"/>
              <a:t>‹#›</a:t>
            </a:fld>
            <a:endParaRPr lang="en-GB" dirty="0"/>
          </a:p>
        </p:txBody>
      </p:sp>
    </p:spTree>
    <p:extLst>
      <p:ext uri="{BB962C8B-B14F-4D97-AF65-F5344CB8AC3E}">
        <p14:creationId xmlns:p14="http://schemas.microsoft.com/office/powerpoint/2010/main" val="885191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icture2">
            <a:extLst>
              <a:ext uri="{FF2B5EF4-FFF2-40B4-BE49-F238E27FC236}">
                <a16:creationId xmlns:a16="http://schemas.microsoft.com/office/drawing/2014/main" id="{EA94924D-2C0E-40F4-83F2-2E1071CA2B24}"/>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6447" y="70096"/>
            <a:ext cx="701116" cy="758308"/>
          </a:xfrm>
          <a:prstGeom prst="rect">
            <a:avLst/>
          </a:prstGeom>
          <a:noFill/>
          <a:ln>
            <a:noFill/>
          </a:ln>
        </p:spPr>
      </p:pic>
      <p:sp>
        <p:nvSpPr>
          <p:cNvPr id="5" name="Rectangle 4">
            <a:extLst>
              <a:ext uri="{FF2B5EF4-FFF2-40B4-BE49-F238E27FC236}">
                <a16:creationId xmlns:a16="http://schemas.microsoft.com/office/drawing/2014/main" id="{AF8299A7-246F-4559-A39A-550B54A454A5}"/>
              </a:ext>
            </a:extLst>
          </p:cNvPr>
          <p:cNvSpPr/>
          <p:nvPr/>
        </p:nvSpPr>
        <p:spPr>
          <a:xfrm>
            <a:off x="917093" y="140347"/>
            <a:ext cx="10271148" cy="5308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2400" b="1" dirty="0"/>
              <a:t>Yr 4 – Topic – Our World - Climate</a:t>
            </a:r>
          </a:p>
        </p:txBody>
      </p:sp>
      <p:pic>
        <p:nvPicPr>
          <p:cNvPr id="6" name="Picture 5">
            <a:extLst>
              <a:ext uri="{FF2B5EF4-FFF2-40B4-BE49-F238E27FC236}">
                <a16:creationId xmlns:a16="http://schemas.microsoft.com/office/drawing/2014/main" id="{D6C133AF-38A3-4AB0-A61C-2D3E8C03B2B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87772" y="70096"/>
            <a:ext cx="701116" cy="619034"/>
          </a:xfrm>
          <a:prstGeom prst="rect">
            <a:avLst/>
          </a:prstGeom>
          <a:noFill/>
          <a:ln>
            <a:noFill/>
          </a:ln>
        </p:spPr>
      </p:pic>
      <p:graphicFrame>
        <p:nvGraphicFramePr>
          <p:cNvPr id="8" name="Table 7">
            <a:extLst>
              <a:ext uri="{FF2B5EF4-FFF2-40B4-BE49-F238E27FC236}">
                <a16:creationId xmlns:a16="http://schemas.microsoft.com/office/drawing/2014/main" id="{08081AC9-4093-4CDF-B18E-49589D931646}"/>
              </a:ext>
            </a:extLst>
          </p:cNvPr>
          <p:cNvGraphicFramePr>
            <a:graphicFrameLocks noGrp="1"/>
          </p:cNvGraphicFramePr>
          <p:nvPr>
            <p:extLst>
              <p:ext uri="{D42A27DB-BD31-4B8C-83A1-F6EECF244321}">
                <p14:modId xmlns:p14="http://schemas.microsoft.com/office/powerpoint/2010/main" val="3352075973"/>
              </p:ext>
            </p:extLst>
          </p:nvPr>
        </p:nvGraphicFramePr>
        <p:xfrm>
          <a:off x="6209385" y="819681"/>
          <a:ext cx="5779504" cy="5884684"/>
        </p:xfrm>
        <a:graphic>
          <a:graphicData uri="http://schemas.openxmlformats.org/drawingml/2006/table">
            <a:tbl>
              <a:tblPr firstRow="1" bandRow="1">
                <a:tableStyleId>{F5AB1C69-6EDB-4FF4-983F-18BD219EF322}</a:tableStyleId>
              </a:tblPr>
              <a:tblGrid>
                <a:gridCol w="362468">
                  <a:extLst>
                    <a:ext uri="{9D8B030D-6E8A-4147-A177-3AD203B41FA5}">
                      <a16:colId xmlns:a16="http://schemas.microsoft.com/office/drawing/2014/main" val="3034729171"/>
                    </a:ext>
                  </a:extLst>
                </a:gridCol>
                <a:gridCol w="1578889">
                  <a:extLst>
                    <a:ext uri="{9D8B030D-6E8A-4147-A177-3AD203B41FA5}">
                      <a16:colId xmlns:a16="http://schemas.microsoft.com/office/drawing/2014/main" val="771789285"/>
                    </a:ext>
                  </a:extLst>
                </a:gridCol>
                <a:gridCol w="3838147">
                  <a:extLst>
                    <a:ext uri="{9D8B030D-6E8A-4147-A177-3AD203B41FA5}">
                      <a16:colId xmlns:a16="http://schemas.microsoft.com/office/drawing/2014/main" val="3453223677"/>
                    </a:ext>
                  </a:extLst>
                </a:gridCol>
              </a:tblGrid>
              <a:tr h="334863">
                <a:tc gridSpan="3">
                  <a:txBody>
                    <a:bodyPr/>
                    <a:lstStyle/>
                    <a:p>
                      <a:pPr algn="ctr"/>
                      <a:r>
                        <a:rPr lang="en-US" sz="1800" dirty="0">
                          <a:solidFill>
                            <a:schemeClr val="tx1"/>
                          </a:solidFill>
                        </a:rPr>
                        <a:t>VOCABULARY</a:t>
                      </a:r>
                    </a:p>
                  </a:txBody>
                  <a:tcPr marL="74295" marR="74295" marT="37148" marB="37148"/>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06910169"/>
                  </a:ext>
                </a:extLst>
              </a:tr>
              <a:tr h="581576">
                <a:tc>
                  <a:txBody>
                    <a:bodyPr/>
                    <a:lstStyle/>
                    <a:p>
                      <a:r>
                        <a:rPr lang="en-US" sz="1200" b="0" dirty="0"/>
                        <a:t>1</a:t>
                      </a:r>
                    </a:p>
                  </a:txBody>
                  <a:tcPr marL="74295" marR="74295" marT="37148" marB="37148"/>
                </a:tc>
                <a:tc>
                  <a:txBody>
                    <a:bodyPr/>
                    <a:lstStyle/>
                    <a:p>
                      <a:r>
                        <a:rPr lang="en-US" sz="1400" dirty="0"/>
                        <a:t>weather</a:t>
                      </a:r>
                      <a:endParaRPr lang="en-GB" sz="1400" dirty="0"/>
                    </a:p>
                  </a:txBody>
                  <a:tcPr marL="68580" marR="68580" marT="0" marB="0"/>
                </a:tc>
                <a:tc>
                  <a:txBody>
                    <a:bodyPr/>
                    <a:lstStyle/>
                    <a:p>
                      <a:r>
                        <a:rPr lang="en-US" sz="1400" b="0" i="0" kern="1200" dirty="0">
                          <a:solidFill>
                            <a:schemeClr val="dk1"/>
                          </a:solidFill>
                          <a:effectLst/>
                          <a:latin typeface="+mn-lt"/>
                          <a:ea typeface="+mn-ea"/>
                          <a:cs typeface="+mn-cs"/>
                        </a:rPr>
                        <a:t>Describes the day-to-day conditions of the atmosphere (in regard to heat or cold, wetness or dryness, calm or storm, clearness or cloudiness). Weather can change quickly - one day it can be dry and sunny and the next day it may rain.</a:t>
                      </a:r>
                    </a:p>
                  </a:txBody>
                  <a:tcPr marL="68580" marR="68580" marT="0" marB="0"/>
                </a:tc>
                <a:extLst>
                  <a:ext uri="{0D108BD9-81ED-4DB2-BD59-A6C34878D82A}">
                    <a16:rowId xmlns:a16="http://schemas.microsoft.com/office/drawing/2014/main" val="3401584818"/>
                  </a:ext>
                </a:extLst>
              </a:tr>
              <a:tr h="532436">
                <a:tc>
                  <a:txBody>
                    <a:bodyPr/>
                    <a:lstStyle/>
                    <a:p>
                      <a:r>
                        <a:rPr lang="en-US" sz="1200" b="0" dirty="0"/>
                        <a:t>2</a:t>
                      </a:r>
                    </a:p>
                  </a:txBody>
                  <a:tcPr marL="74295" marR="74295" marT="37148" marB="37148"/>
                </a:tc>
                <a:tc>
                  <a:txBody>
                    <a:bodyPr/>
                    <a:lstStyle/>
                    <a:p>
                      <a:r>
                        <a:rPr lang="en-US" sz="1400" dirty="0"/>
                        <a:t>climate</a:t>
                      </a:r>
                      <a:endParaRPr lang="en-GB" sz="1400" dirty="0"/>
                    </a:p>
                  </a:txBody>
                  <a:tcPr marL="68580" marR="68580" marT="0" marB="0"/>
                </a:tc>
                <a:tc>
                  <a:txBody>
                    <a:bodyPr/>
                    <a:lstStyle/>
                    <a:p>
                      <a:r>
                        <a:rPr lang="en-US" sz="1400" dirty="0"/>
                        <a:t>The average of the weather conditions in an area over a long period of time.</a:t>
                      </a:r>
                      <a:endParaRPr lang="en-GB" sz="1400" dirty="0"/>
                    </a:p>
                  </a:txBody>
                  <a:tcPr marL="68580" marR="68580" marT="0" marB="0"/>
                </a:tc>
                <a:extLst>
                  <a:ext uri="{0D108BD9-81ED-4DB2-BD59-A6C34878D82A}">
                    <a16:rowId xmlns:a16="http://schemas.microsoft.com/office/drawing/2014/main" val="2075142700"/>
                  </a:ext>
                </a:extLst>
              </a:tr>
              <a:tr h="581576">
                <a:tc>
                  <a:txBody>
                    <a:bodyPr/>
                    <a:lstStyle/>
                    <a:p>
                      <a:r>
                        <a:rPr lang="en-US" sz="1200" b="0" dirty="0"/>
                        <a:t>3</a:t>
                      </a:r>
                    </a:p>
                  </a:txBody>
                  <a:tcPr marL="74295" marR="74295" marT="37148" marB="37148"/>
                </a:tc>
                <a:tc>
                  <a:txBody>
                    <a:bodyPr/>
                    <a:lstStyle/>
                    <a:p>
                      <a:r>
                        <a:rPr lang="en-US" sz="1400" dirty="0"/>
                        <a:t>zone</a:t>
                      </a:r>
                      <a:endParaRPr lang="en-GB" sz="1400" dirty="0"/>
                    </a:p>
                  </a:txBody>
                  <a:tcPr marL="68580" marR="68580" marT="0" marB="0"/>
                </a:tc>
                <a:tc>
                  <a:txBody>
                    <a:bodyPr/>
                    <a:lstStyle/>
                    <a:p>
                      <a:r>
                        <a:rPr lang="en-US" sz="1400" dirty="0"/>
                        <a:t>An area that is different from other areas in a particular way.</a:t>
                      </a:r>
                      <a:endParaRPr lang="en-GB" sz="1400" dirty="0"/>
                    </a:p>
                  </a:txBody>
                  <a:tcPr marL="68580" marR="68580" marT="0" marB="0"/>
                </a:tc>
                <a:extLst>
                  <a:ext uri="{0D108BD9-81ED-4DB2-BD59-A6C34878D82A}">
                    <a16:rowId xmlns:a16="http://schemas.microsoft.com/office/drawing/2014/main" val="3734594781"/>
                  </a:ext>
                </a:extLst>
              </a:tr>
              <a:tr h="690835">
                <a:tc>
                  <a:txBody>
                    <a:bodyPr/>
                    <a:lstStyle/>
                    <a:p>
                      <a:r>
                        <a:rPr lang="en-US" sz="1200" b="0" dirty="0"/>
                        <a:t>4</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biome</a:t>
                      </a:r>
                      <a:endParaRPr lang="en-GB" sz="1400" dirty="0"/>
                    </a:p>
                    <a:p>
                      <a:endParaRPr lang="en-GB" sz="1400" dirty="0"/>
                    </a:p>
                  </a:txBody>
                  <a:tcPr marL="68580" marR="68580" marT="0" marB="0"/>
                </a:tc>
                <a:tc>
                  <a:txBody>
                    <a:bodyPr/>
                    <a:lstStyle/>
                    <a:p>
                      <a:r>
                        <a:rPr lang="en-US" sz="1400" dirty="0"/>
                        <a:t>A large region of Earth that has a certain climate and certain types of living things. Major biomes include tundra, forests, grasslands, and deserts. The plants and animals of each biome have adaptations that help them to survive in their particular biome.</a:t>
                      </a:r>
                      <a:endParaRPr lang="en-GB" sz="1400" dirty="0"/>
                    </a:p>
                  </a:txBody>
                  <a:tcPr marL="68580" marR="68580" marT="0" marB="0"/>
                </a:tc>
                <a:extLst>
                  <a:ext uri="{0D108BD9-81ED-4DB2-BD59-A6C34878D82A}">
                    <a16:rowId xmlns:a16="http://schemas.microsoft.com/office/drawing/2014/main" val="1398772385"/>
                  </a:ext>
                </a:extLst>
              </a:tr>
              <a:tr h="581576">
                <a:tc>
                  <a:txBody>
                    <a:bodyPr/>
                    <a:lstStyle/>
                    <a:p>
                      <a:r>
                        <a:rPr lang="en-US" sz="1200" b="0" dirty="0"/>
                        <a:t>5</a:t>
                      </a:r>
                    </a:p>
                  </a:txBody>
                  <a:tcPr marL="74295" marR="74295" marT="37148" marB="37148"/>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climate change</a:t>
                      </a:r>
                      <a:endParaRPr lang="en-GB" sz="1400" dirty="0"/>
                    </a:p>
                  </a:txBody>
                  <a:tcPr marL="68580" marR="68580" marT="0" marB="0"/>
                </a:tc>
                <a:tc>
                  <a:txBody>
                    <a:bodyPr/>
                    <a:lstStyle/>
                    <a:p>
                      <a:r>
                        <a:rPr lang="en-US" sz="1400" dirty="0"/>
                        <a:t>A large-scale, long-term shift in the planet's weather patterns and average temperatures.</a:t>
                      </a:r>
                      <a:endParaRPr lang="en-GB" sz="1400" dirty="0"/>
                    </a:p>
                  </a:txBody>
                  <a:tcPr marL="68580" marR="68580" marT="0" marB="0"/>
                </a:tc>
                <a:extLst>
                  <a:ext uri="{0D108BD9-81ED-4DB2-BD59-A6C34878D82A}">
                    <a16:rowId xmlns:a16="http://schemas.microsoft.com/office/drawing/2014/main" val="432408064"/>
                  </a:ext>
                </a:extLst>
              </a:tr>
              <a:tr h="581576">
                <a:tc>
                  <a:txBody>
                    <a:bodyPr/>
                    <a:lstStyle/>
                    <a:p>
                      <a:r>
                        <a:rPr lang="en-US" sz="1200" b="0" dirty="0"/>
                        <a:t>6</a:t>
                      </a:r>
                    </a:p>
                  </a:txBody>
                  <a:tcPr marL="74295" marR="74295" marT="37148" marB="37148"/>
                </a:tc>
                <a:tc>
                  <a:txBody>
                    <a:bodyPr/>
                    <a:lstStyle/>
                    <a:p>
                      <a:r>
                        <a:rPr lang="en-US" sz="1400" dirty="0"/>
                        <a:t>greenhouse effect</a:t>
                      </a:r>
                      <a:endParaRPr lang="en-GB" sz="1400" dirty="0"/>
                    </a:p>
                  </a:txBody>
                  <a:tcPr marL="68580" marR="68580" marT="0" marB="0"/>
                </a:tc>
                <a:tc>
                  <a:txBody>
                    <a:bodyPr/>
                    <a:lstStyle/>
                    <a:p>
                      <a:r>
                        <a:rPr lang="en-US" sz="1400" dirty="0"/>
                        <a:t>The warming of Earth's surface and the air above it. It is caused by gases in the air that trap energy from the sun.</a:t>
                      </a:r>
                      <a:endParaRPr lang="en-GB" sz="1400" dirty="0"/>
                    </a:p>
                  </a:txBody>
                  <a:tcPr marL="68580" marR="68580" marT="0" marB="0"/>
                </a:tc>
                <a:extLst>
                  <a:ext uri="{0D108BD9-81ED-4DB2-BD59-A6C34878D82A}">
                    <a16:rowId xmlns:a16="http://schemas.microsoft.com/office/drawing/2014/main" val="2253600408"/>
                  </a:ext>
                </a:extLst>
              </a:tr>
              <a:tr h="581576">
                <a:tc>
                  <a:txBody>
                    <a:bodyPr/>
                    <a:lstStyle/>
                    <a:p>
                      <a:r>
                        <a:rPr lang="en-GB" altLang="en-GB" sz="1200" b="0" dirty="0"/>
                        <a:t>7</a:t>
                      </a:r>
                      <a:endParaRPr lang="en-US" sz="1200" b="0" dirty="0"/>
                    </a:p>
                  </a:txBody>
                  <a:tcPr marL="74295" marR="74295" marT="37148" marB="37148"/>
                </a:tc>
                <a:tc>
                  <a:txBody>
                    <a:bodyPr/>
                    <a:lstStyle/>
                    <a:p>
                      <a:r>
                        <a:rPr lang="en-US" sz="1400" dirty="0"/>
                        <a:t>global warming</a:t>
                      </a:r>
                      <a:endParaRPr lang="en-GB" sz="1400" dirty="0"/>
                    </a:p>
                  </a:txBody>
                  <a:tcPr marL="68580" marR="68580" marT="0" marB="0"/>
                </a:tc>
                <a:tc>
                  <a:txBody>
                    <a:bodyPr/>
                    <a:lstStyle/>
                    <a:p>
                      <a:r>
                        <a:rPr lang="en-US" sz="1400" dirty="0"/>
                        <a:t>A raising of average global temperatures that is thought to be a result of increased levels of certain gases e.g. carbon dioxide and methane in the atmosphere</a:t>
                      </a:r>
                      <a:endParaRPr lang="en-GB" sz="1400" dirty="0"/>
                    </a:p>
                  </a:txBody>
                  <a:tcPr marL="68580" marR="68580" marT="0" marB="0"/>
                </a:tc>
                <a:extLst>
                  <a:ext uri="{0D108BD9-81ED-4DB2-BD59-A6C34878D82A}">
                    <a16:rowId xmlns:a16="http://schemas.microsoft.com/office/drawing/2014/main" val="3431194389"/>
                  </a:ext>
                </a:extLst>
              </a:tr>
            </a:tbl>
          </a:graphicData>
        </a:graphic>
      </p:graphicFrame>
      <p:graphicFrame>
        <p:nvGraphicFramePr>
          <p:cNvPr id="9" name="Table 8">
            <a:extLst>
              <a:ext uri="{FF2B5EF4-FFF2-40B4-BE49-F238E27FC236}">
                <a16:creationId xmlns:a16="http://schemas.microsoft.com/office/drawing/2014/main" id="{EB7A13ED-0C89-49B0-BEF4-39C27F101985}"/>
              </a:ext>
            </a:extLst>
          </p:cNvPr>
          <p:cNvGraphicFramePr>
            <a:graphicFrameLocks noGrp="1"/>
          </p:cNvGraphicFramePr>
          <p:nvPr>
            <p:extLst>
              <p:ext uri="{D42A27DB-BD31-4B8C-83A1-F6EECF244321}">
                <p14:modId xmlns:p14="http://schemas.microsoft.com/office/powerpoint/2010/main" val="1777471406"/>
              </p:ext>
            </p:extLst>
          </p:nvPr>
        </p:nvGraphicFramePr>
        <p:xfrm>
          <a:off x="203112" y="770264"/>
          <a:ext cx="5779505" cy="406756"/>
        </p:xfrm>
        <a:graphic>
          <a:graphicData uri="http://schemas.openxmlformats.org/drawingml/2006/table">
            <a:tbl>
              <a:tblPr firstRow="1" bandRow="1">
                <a:tableStyleId>{00A15C55-8517-42AA-B614-E9B94910E393}</a:tableStyleId>
              </a:tblPr>
              <a:tblGrid>
                <a:gridCol w="5779505">
                  <a:extLst>
                    <a:ext uri="{9D8B030D-6E8A-4147-A177-3AD203B41FA5}">
                      <a16:colId xmlns:a16="http://schemas.microsoft.com/office/drawing/2014/main" val="2316687726"/>
                    </a:ext>
                  </a:extLst>
                </a:gridCol>
              </a:tblGrid>
              <a:tr h="406756">
                <a:tc>
                  <a:txBody>
                    <a:bodyPr/>
                    <a:lstStyle/>
                    <a:p>
                      <a:pPr algn="ctr"/>
                      <a:r>
                        <a:rPr lang="en-US" altLang="en-GB" sz="1800" dirty="0">
                          <a:solidFill>
                            <a:schemeClr val="tx1"/>
                          </a:solidFill>
                        </a:rPr>
                        <a:t>Types of climate zones</a:t>
                      </a:r>
                      <a:endParaRPr lang="en-GB" altLang="en-GB" sz="1800" dirty="0">
                        <a:solidFill>
                          <a:schemeClr val="tx1"/>
                        </a:solidFill>
                      </a:endParaRPr>
                    </a:p>
                  </a:txBody>
                  <a:tcPr marL="74295" marR="74295" marT="37148" marB="37148"/>
                </a:tc>
                <a:extLst>
                  <a:ext uri="{0D108BD9-81ED-4DB2-BD59-A6C34878D82A}">
                    <a16:rowId xmlns:a16="http://schemas.microsoft.com/office/drawing/2014/main" val="1550516657"/>
                  </a:ext>
                </a:extLst>
              </a:tr>
            </a:tbl>
          </a:graphicData>
        </a:graphic>
      </p:graphicFrame>
      <p:pic>
        <p:nvPicPr>
          <p:cNvPr id="12" name="Picture 11">
            <a:extLst>
              <a:ext uri="{FF2B5EF4-FFF2-40B4-BE49-F238E27FC236}">
                <a16:creationId xmlns:a16="http://schemas.microsoft.com/office/drawing/2014/main" id="{4949C572-F991-4B8C-B626-873866E1EDA8}"/>
              </a:ext>
            </a:extLst>
          </p:cNvPr>
          <p:cNvPicPr>
            <a:picLocks noChangeAspect="1"/>
          </p:cNvPicPr>
          <p:nvPr/>
        </p:nvPicPr>
        <p:blipFill>
          <a:blip r:embed="rId4"/>
          <a:stretch>
            <a:fillRect/>
          </a:stretch>
        </p:blipFill>
        <p:spPr>
          <a:xfrm>
            <a:off x="203111" y="1194730"/>
            <a:ext cx="5826446" cy="2480754"/>
          </a:xfrm>
          <a:prstGeom prst="rect">
            <a:avLst/>
          </a:prstGeom>
        </p:spPr>
      </p:pic>
      <p:pic>
        <p:nvPicPr>
          <p:cNvPr id="14" name="Picture 13">
            <a:extLst>
              <a:ext uri="{FF2B5EF4-FFF2-40B4-BE49-F238E27FC236}">
                <a16:creationId xmlns:a16="http://schemas.microsoft.com/office/drawing/2014/main" id="{75F7F3EA-2E01-4987-BFAF-ACCB25D72D9D}"/>
              </a:ext>
            </a:extLst>
          </p:cNvPr>
          <p:cNvPicPr>
            <a:picLocks noChangeAspect="1"/>
          </p:cNvPicPr>
          <p:nvPr/>
        </p:nvPicPr>
        <p:blipFill>
          <a:blip r:embed="rId5"/>
          <a:stretch>
            <a:fillRect/>
          </a:stretch>
        </p:blipFill>
        <p:spPr>
          <a:xfrm>
            <a:off x="203111" y="3767129"/>
            <a:ext cx="5779504" cy="2958664"/>
          </a:xfrm>
          <a:prstGeom prst="rect">
            <a:avLst/>
          </a:prstGeom>
        </p:spPr>
      </p:pic>
      <p:pic>
        <p:nvPicPr>
          <p:cNvPr id="20" name="Picture 19">
            <a:extLst>
              <a:ext uri="{FF2B5EF4-FFF2-40B4-BE49-F238E27FC236}">
                <a16:creationId xmlns:a16="http://schemas.microsoft.com/office/drawing/2014/main" id="{407E9541-3C9E-4B22-9593-2E1C239FA2A4}"/>
              </a:ext>
            </a:extLst>
          </p:cNvPr>
          <p:cNvPicPr>
            <a:picLocks noChangeAspect="1"/>
          </p:cNvPicPr>
          <p:nvPr/>
        </p:nvPicPr>
        <p:blipFill>
          <a:blip r:embed="rId6"/>
          <a:stretch>
            <a:fillRect/>
          </a:stretch>
        </p:blipFill>
        <p:spPr>
          <a:xfrm>
            <a:off x="156170" y="3715799"/>
            <a:ext cx="5826445" cy="493819"/>
          </a:xfrm>
          <a:prstGeom prst="rect">
            <a:avLst/>
          </a:prstGeom>
        </p:spPr>
      </p:pic>
    </p:spTree>
    <p:extLst>
      <p:ext uri="{BB962C8B-B14F-4D97-AF65-F5344CB8AC3E}">
        <p14:creationId xmlns:p14="http://schemas.microsoft.com/office/powerpoint/2010/main" val="3858779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226</Words>
  <Application>Microsoft Office PowerPoint</Application>
  <PresentationFormat>Widescreen</PresentationFormat>
  <Paragraphs>24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G.Williams</dc:creator>
  <cp:lastModifiedBy>G.Williams</cp:lastModifiedBy>
  <cp:revision>14</cp:revision>
  <dcterms:created xsi:type="dcterms:W3CDTF">2019-09-01T19:01:35Z</dcterms:created>
  <dcterms:modified xsi:type="dcterms:W3CDTF">2019-11-26T22:16:04Z</dcterms:modified>
</cp:coreProperties>
</file>