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4A1E-5834-453A-AD81-B91435929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164B6-34D0-48BF-8512-67F679F57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01500-2DA1-4F07-942A-2A50C3EB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86CA8-6284-4FF0-8DBC-9BE9A914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1B3B9-9ECF-4AF8-951B-1A0EA851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9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63AB5-DA30-423B-AB34-976DDA35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69B35-C456-4AC6-8EC6-FFF5A3361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00A5E-3B6A-4368-9B72-3C9F19E8A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B272B-3675-4865-A722-99DF6F65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6131D-36C4-44FC-9C7D-720AF849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73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CF9635-31C2-4306-923B-91AA27449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A640A-B50A-4BBA-9C2B-ED99C02A1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CB608-6422-48F2-A8F9-3F75E2CAC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89D8B-B209-48CF-88B5-656F782C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0430D-7447-4646-807E-7BE48EBE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93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9965-0BF9-453A-A56B-714BCCBAA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15314-9F15-493A-A816-94B631513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42A18-F63F-43A8-990A-7F6A22D8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847A2-1C44-498F-9153-51FD47D3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0082F-2F82-4CD4-88B5-50E00EB3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61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16D38-5972-452D-9877-3DC09FD9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70315-E7DE-4634-AD61-6C3AA0923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D629D-8425-4936-B98B-F8486CE3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58CFA-CB6E-4816-85F2-718A479C1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507D3-61BC-4D5F-8FD4-2C12205D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16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ADED6-102C-4CBB-9D4C-6396908C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F551-B7BF-4617-8564-212546B2C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073E3-F9C5-4BC8-9B3E-CC3B882B1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D4D44-1842-4659-B583-431A1C672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D8899-F697-43AE-9B19-FAC88512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43AF0-B8DC-4771-9326-AF3DE52EC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07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A63C-2721-4324-A06A-4DAD9987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746F4-7569-4045-962D-CAC54DFE8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F7384-009A-4032-818F-BCC1F8664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B00BBF-7E18-44C9-93FC-ECAFE7FDE9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7960C5-6C19-4D49-B109-657E4175F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4CBE7-890B-41D5-8B69-8755F1D45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F666B7-9667-4BF1-9E11-67AFD35D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7A8316-2F3A-46A5-AD93-5BD87B13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33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D8F3-9FFD-4583-A9B8-F21D501D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A5B82-C2ED-4B61-BDB7-91022B8F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523FC-57F3-4A41-909A-31DC4DA9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4C78D-E212-4116-ADD4-FA5660C76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12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6BBB3-745E-47C9-809F-51FED601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4C89B1-10F5-4FB3-8D16-4B018B02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7F4C3-B4D7-4C56-8863-66501F608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47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30CDC-6375-49DD-80B3-3554E3128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8BC01-5B03-49B5-B427-4AEEED625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24097-B157-418C-BB02-6DEBCBD2D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1B87F-2993-48A4-B05B-0F49D001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39DD6-A66D-4F62-BBE3-829C8647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60C3D-C5AE-4DF3-B73D-58610E66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26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B04EF-451C-4257-8E23-8A940C396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4FE4B3-787C-4597-BE79-5C0166C13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4DAD7-F457-4F88-A424-4A18512B6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96672-AFD3-4914-9940-94C054387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83775-5A2B-4CC5-A2A3-78F4718C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9C380-AF7F-4774-8EE3-055FFBEB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33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85E0D4-FE05-42FF-AF26-BE568CC3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2991C-60FD-4409-8812-73F3495E9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16166-1A60-437F-87CF-7515B0C98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3B2BC-3903-469E-BD68-F1C97948541B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E4B4C-1050-4A2B-8F57-E20809144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A4819-9416-4783-AAE6-57A82B1832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50CCB-060D-4BBB-9806-D2F33C94D4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64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47" y="70096"/>
            <a:ext cx="701116" cy="7583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17093" y="140347"/>
            <a:ext cx="10271148" cy="5308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 Yr 5 Topic - Our World: Rivers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772" y="70096"/>
            <a:ext cx="701116" cy="61903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412F672-AFC1-4011-BADA-0C615D85BC68}"/>
              </a:ext>
            </a:extLst>
          </p:cNvPr>
          <p:cNvSpPr txBox="1"/>
          <p:nvPr/>
        </p:nvSpPr>
        <p:spPr>
          <a:xfrm>
            <a:off x="4374941" y="828404"/>
            <a:ext cx="3786808" cy="3348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C1AAF15-7C90-4B67-988C-6073DC159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12390"/>
              </p:ext>
            </p:extLst>
          </p:nvPr>
        </p:nvGraphicFramePr>
        <p:xfrm>
          <a:off x="4374940" y="828404"/>
          <a:ext cx="3786809" cy="3486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86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58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Features of a River</a:t>
                      </a:r>
                      <a:endParaRPr 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7FFAC378-99ED-45C9-AF2E-25E9FB188231}"/>
              </a:ext>
            </a:extLst>
          </p:cNvPr>
          <p:cNvSpPr txBox="1"/>
          <p:nvPr/>
        </p:nvSpPr>
        <p:spPr>
          <a:xfrm>
            <a:off x="4374940" y="4377691"/>
            <a:ext cx="3786808" cy="2158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FCB583C-B52C-497C-8219-C00BD2D29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4032" y="4333486"/>
            <a:ext cx="3967253" cy="38408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FABB18C-1D62-423D-B84A-A86B14F0D508}"/>
              </a:ext>
            </a:extLst>
          </p:cNvPr>
          <p:cNvSpPr txBox="1"/>
          <p:nvPr/>
        </p:nvSpPr>
        <p:spPr>
          <a:xfrm>
            <a:off x="8420998" y="858804"/>
            <a:ext cx="3771002" cy="58588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898A31-D91B-41B2-9398-F1CC6077225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512"/>
          <a:stretch/>
        </p:blipFill>
        <p:spPr>
          <a:xfrm>
            <a:off x="4413040" y="1275093"/>
            <a:ext cx="3676890" cy="28037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F13DDE-CE95-4B40-8884-F9EE0231E82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6325"/>
          <a:stretch/>
        </p:blipFill>
        <p:spPr>
          <a:xfrm>
            <a:off x="4315539" y="4733654"/>
            <a:ext cx="3975471" cy="1846825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453B59A-25F0-4A7B-82B8-87C110EB1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186969"/>
              </p:ext>
            </p:extLst>
          </p:nvPr>
        </p:nvGraphicFramePr>
        <p:xfrm>
          <a:off x="8441903" y="876727"/>
          <a:ext cx="3561350" cy="5795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2951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1148136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  <a:gridCol w="1940263">
                  <a:extLst>
                    <a:ext uri="{9D8B030D-6E8A-4147-A177-3AD203B41FA5}">
                      <a16:colId xmlns:a16="http://schemas.microsoft.com/office/drawing/2014/main" val="1444632793"/>
                    </a:ext>
                  </a:extLst>
                </a:gridCol>
              </a:tblGrid>
              <a:tr h="44811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u="sng" dirty="0"/>
                        <a:t>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52614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source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starting point of the river. </a:t>
                      </a:r>
                      <a:endParaRPr lang="en-GB" sz="8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11982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mouth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place where a river enters the sea</a:t>
                      </a:r>
                      <a:endParaRPr lang="en-GB" sz="8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11982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meander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 take a winding course to wander.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411982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tributary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 river or stream that flows into a larger one or into a lake.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823963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valley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100" dirty="0"/>
                        <a:t>A long low area between hills.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100" dirty="0"/>
                        <a:t>An area through which a river flows.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823963">
                <a:tc>
                  <a:txBody>
                    <a:bodyPr/>
                    <a:lstStyle/>
                    <a:p>
                      <a:r>
                        <a:rPr lang="en-US" sz="12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flood plain</a:t>
                      </a:r>
                    </a:p>
                    <a:p>
                      <a:endParaRPr lang="en-US" sz="1100" dirty="0"/>
                    </a:p>
                    <a:p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area of low-lying ground adjacent to a river, formed mainly of river sediments and subject to flooding.</a:t>
                      </a:r>
                      <a:endParaRPr lang="en-GB" sz="8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617972">
                <a:tc>
                  <a:txBody>
                    <a:bodyPr/>
                    <a:lstStyle/>
                    <a:p>
                      <a:r>
                        <a:rPr lang="en-GB" altLang="en-GB" sz="1200" b="0" dirty="0"/>
                        <a:t>7</a:t>
                      </a:r>
                      <a:endParaRPr lang="en-US" sz="12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estuary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mouth of the river where it reaches the sea and the tide flows in and out.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617972">
                <a:tc>
                  <a:txBody>
                    <a:bodyPr/>
                    <a:lstStyle/>
                    <a:p>
                      <a:r>
                        <a:rPr lang="en-US" sz="1200" b="0" dirty="0"/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erosion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wearing away of the earth’s surface by the action of water or wind.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411982">
                <a:tc>
                  <a:txBody>
                    <a:bodyPr/>
                    <a:lstStyle/>
                    <a:p>
                      <a:r>
                        <a:rPr lang="en-US" sz="1200" b="0" dirty="0"/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deposition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action of depositing something.</a:t>
                      </a:r>
                      <a:endParaRPr lang="en-GB" sz="8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r>
                        <a:rPr lang="en-US" sz="1200" b="0" dirty="0"/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dam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 wall built to hold water back.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A774CB7-DB2A-4C1B-ADA5-2AC6CBD65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965019"/>
              </p:ext>
            </p:extLst>
          </p:nvPr>
        </p:nvGraphicFramePr>
        <p:xfrm>
          <a:off x="218940" y="962472"/>
          <a:ext cx="3967254" cy="306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418">
                  <a:extLst>
                    <a:ext uri="{9D8B030D-6E8A-4147-A177-3AD203B41FA5}">
                      <a16:colId xmlns:a16="http://schemas.microsoft.com/office/drawing/2014/main" val="3227103278"/>
                    </a:ext>
                  </a:extLst>
                </a:gridCol>
                <a:gridCol w="1322418">
                  <a:extLst>
                    <a:ext uri="{9D8B030D-6E8A-4147-A177-3AD203B41FA5}">
                      <a16:colId xmlns:a16="http://schemas.microsoft.com/office/drawing/2014/main" val="2404204473"/>
                    </a:ext>
                  </a:extLst>
                </a:gridCol>
                <a:gridCol w="1322418">
                  <a:extLst>
                    <a:ext uri="{9D8B030D-6E8A-4147-A177-3AD203B41FA5}">
                      <a16:colId xmlns:a16="http://schemas.microsoft.com/office/drawing/2014/main" val="2107780660"/>
                    </a:ext>
                  </a:extLst>
                </a:gridCol>
              </a:tblGrid>
              <a:tr h="40333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Rivers of the World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057076"/>
                  </a:ext>
                </a:extLst>
              </a:tr>
              <a:tr h="403335">
                <a:tc>
                  <a:txBody>
                    <a:bodyPr/>
                    <a:lstStyle/>
                    <a:p>
                      <a:r>
                        <a:rPr lang="en-US" sz="1200" dirty="0"/>
                        <a:t>Yangtze River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Asia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6300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48035"/>
                  </a:ext>
                </a:extLst>
              </a:tr>
              <a:tr h="403335">
                <a:tc>
                  <a:txBody>
                    <a:bodyPr/>
                    <a:lstStyle/>
                    <a:p>
                      <a:r>
                        <a:rPr lang="en-US" sz="1200" dirty="0"/>
                        <a:t>Amazon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South America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6400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001290"/>
                  </a:ext>
                </a:extLst>
              </a:tr>
              <a:tr h="403335">
                <a:tc>
                  <a:txBody>
                    <a:bodyPr/>
                    <a:lstStyle/>
                    <a:p>
                      <a:r>
                        <a:rPr lang="en-US" sz="1200" dirty="0"/>
                        <a:t>The Nile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Africa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6650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893590"/>
                  </a:ext>
                </a:extLst>
              </a:tr>
              <a:tr h="403335">
                <a:tc>
                  <a:txBody>
                    <a:bodyPr/>
                    <a:lstStyle/>
                    <a:p>
                      <a:r>
                        <a:rPr lang="en-US" sz="1200" dirty="0"/>
                        <a:t>Missouri River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North America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3767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424022"/>
                  </a:ext>
                </a:extLst>
              </a:tr>
              <a:tr h="425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Murray River</a:t>
                      </a:r>
                      <a:endParaRPr lang="en-GB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Oceania/ Australia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2508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861083"/>
                  </a:ext>
                </a:extLst>
              </a:tr>
              <a:tr h="595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Volga</a:t>
                      </a: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Europe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3530 km</a:t>
                      </a: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91888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92F332C-4623-4F1B-9A50-851EDBF3C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375792"/>
              </p:ext>
            </p:extLst>
          </p:nvPr>
        </p:nvGraphicFramePr>
        <p:xfrm>
          <a:off x="188748" y="4156488"/>
          <a:ext cx="3967254" cy="23940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2418">
                  <a:extLst>
                    <a:ext uri="{9D8B030D-6E8A-4147-A177-3AD203B41FA5}">
                      <a16:colId xmlns:a16="http://schemas.microsoft.com/office/drawing/2014/main" val="3399795878"/>
                    </a:ext>
                  </a:extLst>
                </a:gridCol>
                <a:gridCol w="1322418">
                  <a:extLst>
                    <a:ext uri="{9D8B030D-6E8A-4147-A177-3AD203B41FA5}">
                      <a16:colId xmlns:a16="http://schemas.microsoft.com/office/drawing/2014/main" val="3752142523"/>
                    </a:ext>
                  </a:extLst>
                </a:gridCol>
                <a:gridCol w="1322418">
                  <a:extLst>
                    <a:ext uri="{9D8B030D-6E8A-4147-A177-3AD203B41FA5}">
                      <a16:colId xmlns:a16="http://schemas.microsoft.com/office/drawing/2014/main" val="77924545"/>
                    </a:ext>
                  </a:extLst>
                </a:gridCol>
              </a:tblGrid>
              <a:tr h="46933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Rivers of the UK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93977"/>
                  </a:ext>
                </a:extLst>
              </a:tr>
              <a:tr h="384949">
                <a:tc>
                  <a:txBody>
                    <a:bodyPr/>
                    <a:lstStyle/>
                    <a:p>
                      <a:r>
                        <a:rPr lang="en-US" sz="1200" dirty="0"/>
                        <a:t>River Severn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Wales/ England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354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98695"/>
                  </a:ext>
                </a:extLst>
              </a:tr>
              <a:tr h="384949">
                <a:tc>
                  <a:txBody>
                    <a:bodyPr/>
                    <a:lstStyle/>
                    <a:p>
                      <a:r>
                        <a:rPr lang="en-US" sz="1200" dirty="0"/>
                        <a:t>River Thames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England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346 km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218310"/>
                  </a:ext>
                </a:extLst>
              </a:tr>
              <a:tr h="384949">
                <a:tc>
                  <a:txBody>
                    <a:bodyPr/>
                    <a:lstStyle/>
                    <a:p>
                      <a:r>
                        <a:rPr lang="en-US" sz="1200" dirty="0"/>
                        <a:t>River Trent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England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297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430098"/>
                  </a:ext>
                </a:extLst>
              </a:tr>
              <a:tr h="384949">
                <a:tc>
                  <a:txBody>
                    <a:bodyPr/>
                    <a:lstStyle/>
                    <a:p>
                      <a:r>
                        <a:rPr lang="en-US" sz="1200" dirty="0"/>
                        <a:t>River Soar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England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95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183437"/>
                  </a:ext>
                </a:extLst>
              </a:tr>
              <a:tr h="384949">
                <a:tc>
                  <a:txBody>
                    <a:bodyPr/>
                    <a:lstStyle/>
                    <a:p>
                      <a:r>
                        <a:rPr lang="en-US" sz="1200" dirty="0"/>
                        <a:t>River Wye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Wales/ England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215 km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62968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926B3E6-70A5-4725-B98F-8433702AF366}"/>
              </a:ext>
            </a:extLst>
          </p:cNvPr>
          <p:cNvSpPr txBox="1"/>
          <p:nvPr/>
        </p:nvSpPr>
        <p:spPr>
          <a:xfrm>
            <a:off x="4445443" y="4333486"/>
            <a:ext cx="3816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Erosion and Deposition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18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227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G.Williams</dc:creator>
  <cp:lastModifiedBy>Gilly Williams</cp:lastModifiedBy>
  <cp:revision>18</cp:revision>
  <dcterms:created xsi:type="dcterms:W3CDTF">2019-08-27T20:05:59Z</dcterms:created>
  <dcterms:modified xsi:type="dcterms:W3CDTF">2019-12-05T12:15:23Z</dcterms:modified>
</cp:coreProperties>
</file>